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15" r:id="rId2"/>
    <p:sldId id="483" r:id="rId3"/>
    <p:sldId id="486" r:id="rId4"/>
    <p:sldId id="487" r:id="rId5"/>
    <p:sldId id="488" r:id="rId6"/>
    <p:sldId id="48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8" autoAdjust="0"/>
    <p:restoredTop sz="90870" autoAdjust="0"/>
  </p:normalViewPr>
  <p:slideViewPr>
    <p:cSldViewPr>
      <p:cViewPr>
        <p:scale>
          <a:sx n="61" d="100"/>
          <a:sy n="61" d="100"/>
        </p:scale>
        <p:origin x="-166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0A8E915-1FC3-47F1-9CCD-52887F799656}" type="datetimeFigureOut">
              <a:rPr lang="pt-BR"/>
              <a:pPr>
                <a:defRPr/>
              </a:pPr>
              <a:t>02/12/2019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C37F9A5-26F9-4B59-9E27-B6C73A198CE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0511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F72411-E85F-473D-BC03-A6ABB35FA02B}" type="datetimeFigureOut">
              <a:rPr lang="pt-BR"/>
              <a:pPr>
                <a:defRPr/>
              </a:pPr>
              <a:t>02/12/2019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BF9130-2450-46F6-8661-DF6814B150A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9457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A2AB650-2870-48AE-90CC-527130D1A68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FDFA8A-ADDB-452A-ADE9-FD272CD5BF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B2D747-56BD-4E45-AAA5-89163CC10FB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82665-467E-48C8-B2E7-E8FD63A7925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1A9CC5E-BA58-4958-A700-8D561633E15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27C5525-AB05-48EE-AB5B-CC61BE04C11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D388A9B5-2B77-4D0A-9511-342FBDEDEE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AFA3DE-8618-4B26-8010-209E9C87507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F770CA-6A1B-43AB-9B2D-4F1E633C336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BD180E-9295-450D-9591-0D4D2788BE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BCE3C7A-F426-456F-8C72-E88736AEE2B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AB9BEF8-C763-43E4-A812-D1587A36F8A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bpagan@uol.com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-180528" y="4077072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000" b="1" u="sng" dirty="0" smtClean="0"/>
          </a:p>
          <a:p>
            <a:pPr algn="ctr"/>
            <a:r>
              <a:rPr lang="pt-BR" sz="4000" b="1" dirty="0" smtClean="0"/>
              <a:t>Marcos </a:t>
            </a:r>
            <a:r>
              <a:rPr lang="pt-BR" sz="4000" b="1" dirty="0" err="1" smtClean="0"/>
              <a:t>Pagan</a:t>
            </a:r>
            <a:endParaRPr lang="pt-BR" sz="4000" b="1" dirty="0" smtClean="0"/>
          </a:p>
          <a:p>
            <a:pPr algn="ctr"/>
            <a:r>
              <a:rPr lang="pt-BR" b="1" cap="small" dirty="0" smtClean="0">
                <a:ln>
                  <a:gradFill>
                    <a:gsLst>
                      <a:gs pos="0">
                        <a:schemeClr val="bg2">
                          <a:alpha val="83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algn="l" rotWithShape="0">
                    <a:schemeClr val="bg1">
                      <a:lumMod val="50000"/>
                      <a:lumOff val="50000"/>
                      <a:alpha val="40000"/>
                    </a:schemeClr>
                  </a:outerShdw>
                </a:effectLst>
              </a:rPr>
              <a:t>Juiz de Direito</a:t>
            </a:r>
            <a:endParaRPr lang="pt-BR" b="1" cap="small" dirty="0">
              <a:ln>
                <a:gradFill>
                  <a:gsLst>
                    <a:gs pos="0">
                      <a:schemeClr val="bg2">
                        <a:alpha val="83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38100" algn="l" rotWithShape="0">
                  <a:schemeClr val="bg1">
                    <a:lumMod val="50000"/>
                    <a:lumOff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76" y="2996952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O Contrato de Transporte </a:t>
            </a:r>
            <a:r>
              <a:rPr lang="pt-BR" sz="4000" b="1" u="sng" dirty="0"/>
              <a:t>A</a:t>
            </a:r>
            <a:r>
              <a:rPr lang="pt-BR" sz="4000" b="1" u="sng" dirty="0" smtClean="0"/>
              <a:t>éreo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4000" b="1" dirty="0" smtClean="0"/>
              <a:t>Características Jurídicas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4000" b="1" dirty="0" smtClean="0"/>
              <a:t>Disciplina legal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517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76" y="2996952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Vício do Serviço no</a:t>
            </a:r>
            <a:r>
              <a:rPr lang="pt-BR" sz="4000" b="1" u="sng" dirty="0" smtClean="0"/>
              <a:t> </a:t>
            </a:r>
            <a:r>
              <a:rPr lang="pt-BR" sz="4000" b="1" u="sng" dirty="0"/>
              <a:t>C</a:t>
            </a:r>
            <a:r>
              <a:rPr lang="pt-BR" sz="4000" b="1" u="sng" dirty="0" smtClean="0"/>
              <a:t>ontrato de Transporte </a:t>
            </a:r>
            <a:r>
              <a:rPr lang="pt-BR" sz="4000" b="1" u="sng" dirty="0"/>
              <a:t>A</a:t>
            </a:r>
            <a:r>
              <a:rPr lang="pt-BR" sz="4000" b="1" u="sng" dirty="0" smtClean="0"/>
              <a:t>éreo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4000" b="1" dirty="0" smtClean="0"/>
              <a:t>Pressupostos Legais</a:t>
            </a:r>
          </a:p>
          <a:p>
            <a:pPr algn="ctr"/>
            <a:r>
              <a:rPr lang="pt-BR" sz="4000" b="1" dirty="0" smtClean="0"/>
              <a:t>Excludentes</a:t>
            </a:r>
          </a:p>
          <a:p>
            <a:pPr algn="ctr"/>
            <a:r>
              <a:rPr lang="pt-BR" sz="4000" b="1" dirty="0" smtClean="0"/>
              <a:t>Casuística</a:t>
            </a:r>
          </a:p>
        </p:txBody>
      </p:sp>
    </p:spTree>
    <p:extLst>
      <p:ext uri="{BB962C8B-B14F-4D97-AF65-F5344CB8AC3E}">
        <p14:creationId xmlns:p14="http://schemas.microsoft.com/office/powerpoint/2010/main" val="93536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76" y="2996952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Responsabilidade Civil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4000" b="1" dirty="0" smtClean="0"/>
              <a:t>Dano Material (Direto e Indireto)</a:t>
            </a:r>
          </a:p>
          <a:p>
            <a:pPr algn="ctr"/>
            <a:r>
              <a:rPr lang="pt-BR" sz="4000" b="1" dirty="0" smtClean="0"/>
              <a:t>Dano Moral (Critérios de Fixação)</a:t>
            </a:r>
          </a:p>
          <a:p>
            <a:pPr algn="ctr"/>
            <a:r>
              <a:rPr lang="pt-BR" sz="4000" b="1" dirty="0" smtClean="0"/>
              <a:t>Casuística (Julgados)</a:t>
            </a:r>
          </a:p>
        </p:txBody>
      </p:sp>
    </p:spTree>
    <p:extLst>
      <p:ext uri="{BB962C8B-B14F-4D97-AF65-F5344CB8AC3E}">
        <p14:creationId xmlns:p14="http://schemas.microsoft.com/office/powerpoint/2010/main" val="272649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76" y="2996952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Considerações Finais</a:t>
            </a:r>
          </a:p>
          <a:p>
            <a:pPr algn="ctr"/>
            <a:endParaRPr lang="pt-BR" sz="4000" b="1" dirty="0" smtClean="0"/>
          </a:p>
          <a:p>
            <a:pPr algn="ctr"/>
            <a:r>
              <a:rPr lang="pt-BR" sz="4000" b="1" dirty="0" smtClean="0"/>
              <a:t>Prevenção de Litígios</a:t>
            </a:r>
          </a:p>
          <a:p>
            <a:pPr algn="ctr"/>
            <a:r>
              <a:rPr lang="pt-BR" sz="4000" b="1" dirty="0" smtClean="0"/>
              <a:t>Tratamento Adequado de Conflitos</a:t>
            </a:r>
          </a:p>
          <a:p>
            <a:pPr algn="ctr"/>
            <a:r>
              <a:rPr lang="pt-BR" sz="4000" b="1" dirty="0" smtClean="0"/>
              <a:t>Dicas e Dúvidas</a:t>
            </a:r>
          </a:p>
        </p:txBody>
      </p:sp>
    </p:spTree>
    <p:extLst>
      <p:ext uri="{BB962C8B-B14F-4D97-AF65-F5344CB8AC3E}">
        <p14:creationId xmlns:p14="http://schemas.microsoft.com/office/powerpoint/2010/main" val="265031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7715" y="0"/>
            <a:ext cx="8208912" cy="290398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  </a:t>
            </a:r>
            <a:br>
              <a:rPr lang="pt-BR" sz="3600" b="1" dirty="0" smtClean="0"/>
            </a:br>
            <a:r>
              <a:rPr lang="pt-BR" sz="3600" b="1" dirty="0"/>
              <a:t> </a:t>
            </a:r>
            <a:r>
              <a:rPr lang="pt-BR" sz="3600" b="1" dirty="0" smtClean="0"/>
              <a:t>TRANSPORTE  AÉREO E O CDC </a:t>
            </a:r>
            <a:r>
              <a:rPr lang="pt-BR" sz="3600" b="1" dirty="0" smtClean="0"/>
              <a:t>	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-180528" y="2924944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Obrigado</a:t>
            </a:r>
          </a:p>
          <a:p>
            <a:pPr algn="ctr"/>
            <a:endParaRPr lang="pt-BR" sz="4000" b="1" u="sng" dirty="0" smtClean="0"/>
          </a:p>
          <a:p>
            <a:pPr algn="ctr"/>
            <a:r>
              <a:rPr lang="pt-BR" sz="4000" b="1" dirty="0" smtClean="0"/>
              <a:t>Marcos </a:t>
            </a:r>
            <a:r>
              <a:rPr lang="pt-BR" sz="4000" b="1" dirty="0" err="1" smtClean="0"/>
              <a:t>Pagan</a:t>
            </a:r>
            <a:endParaRPr lang="pt-BR" sz="4000" b="1" dirty="0" smtClean="0"/>
          </a:p>
          <a:p>
            <a:pPr algn="ctr"/>
            <a:r>
              <a:rPr lang="pt-BR" b="1" cap="small" dirty="0" smtClean="0">
                <a:ln>
                  <a:gradFill>
                    <a:gsLst>
                      <a:gs pos="0">
                        <a:schemeClr val="bg2">
                          <a:alpha val="83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algn="l" rotWithShape="0">
                    <a:schemeClr val="bg1">
                      <a:lumMod val="50000"/>
                      <a:lumOff val="50000"/>
                      <a:alpha val="40000"/>
                    </a:schemeClr>
                  </a:outerShdw>
                </a:effectLst>
              </a:rPr>
              <a:t>Juiz de </a:t>
            </a:r>
            <a:r>
              <a:rPr lang="pt-BR" b="1" cap="small" dirty="0" smtClean="0">
                <a:ln>
                  <a:gradFill>
                    <a:gsLst>
                      <a:gs pos="0">
                        <a:schemeClr val="bg2">
                          <a:alpha val="83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algn="l" rotWithShape="0">
                    <a:schemeClr val="bg1">
                      <a:lumMod val="50000"/>
                      <a:lumOff val="50000"/>
                      <a:alpha val="40000"/>
                    </a:schemeClr>
                  </a:outerShdw>
                </a:effectLst>
              </a:rPr>
              <a:t>Direito</a:t>
            </a:r>
          </a:p>
          <a:p>
            <a:pPr algn="ctr"/>
            <a:endParaRPr lang="pt-BR" b="1" cap="small" dirty="0">
              <a:ln>
                <a:gradFill>
                  <a:gsLst>
                    <a:gs pos="0">
                      <a:schemeClr val="bg2">
                        <a:alpha val="83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38100" algn="l" rotWithShape="0">
                  <a:schemeClr val="bg1">
                    <a:lumMod val="50000"/>
                    <a:lumOff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b="1" dirty="0" smtClean="0">
                <a:hlinkClick r:id="rId2"/>
              </a:rPr>
              <a:t>mabpagan@uol.com.br</a:t>
            </a:r>
            <a:endParaRPr lang="pt-BR" b="1" dirty="0" smtClean="0"/>
          </a:p>
          <a:p>
            <a:pPr algn="ctr"/>
            <a:r>
              <a:rPr lang="pt-BR" b="1" cap="small" dirty="0" smtClean="0">
                <a:ln>
                  <a:gradFill>
                    <a:gsLst>
                      <a:gs pos="0">
                        <a:schemeClr val="bg2">
                          <a:alpha val="83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st="38100" algn="l" rotWithShape="0">
                    <a:schemeClr val="bg1">
                      <a:lumMod val="50000"/>
                      <a:lumOff val="50000"/>
                      <a:alpha val="40000"/>
                    </a:schemeClr>
                  </a:outerShdw>
                </a:effectLst>
                <a:hlinkClick r:id="rId2"/>
              </a:rPr>
              <a:t>12 99734 8501</a:t>
            </a:r>
            <a:endParaRPr lang="pt-BR" b="1" cap="small" dirty="0">
              <a:ln>
                <a:gradFill>
                  <a:gsLst>
                    <a:gs pos="0">
                      <a:schemeClr val="bg2">
                        <a:alpha val="83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38100" algn="l" rotWithShape="0">
                  <a:schemeClr val="bg1">
                    <a:lumMod val="50000"/>
                    <a:lumOff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26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1521</TotalTime>
  <Words>74</Words>
  <Application>Microsoft Office PowerPoint</Application>
  <PresentationFormat>Apresentação na tela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Fundição</vt:lpstr>
      <vt:lpstr>    TRANSPORTE  AÉREO E O CDC    </vt:lpstr>
      <vt:lpstr>    TRANSPORTE  AÉREO E O CDC    </vt:lpstr>
      <vt:lpstr>    TRANSPORTE  AÉREO E O CDC    </vt:lpstr>
      <vt:lpstr>    TRANSPORTE  AÉREO E O CDC    </vt:lpstr>
      <vt:lpstr>    TRANSPORTE  AÉREO E O CDC    </vt:lpstr>
      <vt:lpstr>    TRANSPORTE  AÉREO E O CDC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MILITAR NA CONSTITUIÇÃO FEDERAL</dc:title>
  <dc:creator>hildemar.vasiliauskas</dc:creator>
  <cp:lastModifiedBy>Usuário do Windows</cp:lastModifiedBy>
  <cp:revision>137</cp:revision>
  <dcterms:created xsi:type="dcterms:W3CDTF">2007-04-16T19:50:39Z</dcterms:created>
  <dcterms:modified xsi:type="dcterms:W3CDTF">2019-12-02T23:34:33Z</dcterms:modified>
</cp:coreProperties>
</file>